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handoutMasterIdLst>
    <p:handoutMasterId r:id="rId13"/>
  </p:handoutMasterIdLst>
  <p:sldIdLst>
    <p:sldId id="256" r:id="rId2"/>
    <p:sldId id="310" r:id="rId3"/>
    <p:sldId id="349" r:id="rId4"/>
    <p:sldId id="350" r:id="rId5"/>
    <p:sldId id="342" r:id="rId6"/>
    <p:sldId id="344" r:id="rId7"/>
    <p:sldId id="351" r:id="rId8"/>
    <p:sldId id="343" r:id="rId9"/>
    <p:sldId id="348" r:id="rId10"/>
    <p:sldId id="347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64" d="100"/>
          <a:sy n="64" d="100"/>
        </p:scale>
        <p:origin x="-88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16/04/2016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16/04/2016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70"/>
            <a:ext cx="9144000" cy="6845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16/04/2016</a:t>
            </a:fld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16/04/2016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16/04/2016</a:t>
            </a:fld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16/04/2016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16/04/2016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70"/>
            <a:ext cx="9144000" cy="6845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16/04/2016</a:t>
            </a:fld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971600" y="1988840"/>
            <a:ext cx="6629400" cy="1219201"/>
          </a:xfrm>
          <a:prstGeom prst="rect">
            <a:avLst/>
          </a:prstGeom>
        </p:spPr>
        <p:txBody>
          <a:bodyPr/>
          <a:lstStyle/>
          <a:p>
            <a:r>
              <a:rPr lang="es-419" sz="5400" b="1" dirty="0" smtClean="0">
                <a:solidFill>
                  <a:schemeClr val="bg1"/>
                </a:solidFill>
              </a:rPr>
              <a:t>Big DATA</a:t>
            </a:r>
            <a:endParaRPr lang="it-IT" sz="5400" b="1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796136" y="188640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331640" y="476672"/>
            <a:ext cx="6629400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I</a:t>
            </a:r>
            <a:r>
              <a:rPr lang="es-419" sz="2800" b="1" dirty="0" smtClean="0">
                <a:solidFill>
                  <a:schemeClr val="bg1"/>
                </a:solidFill>
              </a:rPr>
              <a:t>BM BIGINSIGHT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36664"/>
            <a:ext cx="7710769" cy="5032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Rectángulo redondeado"/>
          <p:cNvSpPr/>
          <p:nvPr/>
        </p:nvSpPr>
        <p:spPr>
          <a:xfrm flipH="1">
            <a:off x="7236296" y="1412776"/>
            <a:ext cx="936104" cy="432047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649266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251519" y="476672"/>
            <a:ext cx="8605069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B</a:t>
            </a:r>
            <a:r>
              <a:rPr lang="es-419" sz="2800" b="1" dirty="0" smtClean="0">
                <a:solidFill>
                  <a:schemeClr val="bg1"/>
                </a:solidFill>
              </a:rPr>
              <a:t>ig data – como se generan los datos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80" y="1127636"/>
            <a:ext cx="7992359" cy="5080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788783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251519" y="476672"/>
            <a:ext cx="8605069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B</a:t>
            </a:r>
            <a:r>
              <a:rPr lang="es-419" sz="2800" b="1" dirty="0" smtClean="0">
                <a:solidFill>
                  <a:schemeClr val="bg1"/>
                </a:solidFill>
              </a:rPr>
              <a:t>ig data – como se generan los datos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4"/>
            <a:ext cx="8064896" cy="55803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1 CuadroTexto"/>
          <p:cNvSpPr txBox="1"/>
          <p:nvPr/>
        </p:nvSpPr>
        <p:spPr>
          <a:xfrm>
            <a:off x="2339752" y="6253559"/>
            <a:ext cx="1252266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dirty="0" smtClean="0"/>
              <a:t>Gobierno</a:t>
            </a:r>
            <a:endParaRPr lang="it-IT" dirty="0"/>
          </a:p>
        </p:txBody>
      </p:sp>
      <p:sp>
        <p:nvSpPr>
          <p:cNvPr id="9" name="8 CuadroTexto"/>
          <p:cNvSpPr txBox="1"/>
          <p:nvPr/>
        </p:nvSpPr>
        <p:spPr>
          <a:xfrm>
            <a:off x="4241488" y="6253559"/>
            <a:ext cx="1337226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dirty="0" smtClean="0"/>
              <a:t>Seguridad</a:t>
            </a:r>
            <a:endParaRPr lang="it-IT" dirty="0"/>
          </a:p>
        </p:txBody>
      </p:sp>
      <p:sp>
        <p:nvSpPr>
          <p:cNvPr id="10" name="9 CuadroTexto"/>
          <p:cNvSpPr txBox="1"/>
          <p:nvPr/>
        </p:nvSpPr>
        <p:spPr>
          <a:xfrm>
            <a:off x="6228184" y="6253559"/>
            <a:ext cx="1085554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dirty="0" smtClean="0"/>
              <a:t>Políticas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41297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251519" y="476672"/>
            <a:ext cx="8605069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B</a:t>
            </a:r>
            <a:r>
              <a:rPr lang="es-419" sz="2800" b="1" dirty="0" smtClean="0">
                <a:solidFill>
                  <a:schemeClr val="bg1"/>
                </a:solidFill>
              </a:rPr>
              <a:t>ig data – como se generan los datos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5"/>
            <a:ext cx="5472080" cy="3478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597" y="4457852"/>
            <a:ext cx="6420230" cy="22115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129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32136"/>
            <a:ext cx="8869181" cy="4745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331640" y="476672"/>
            <a:ext cx="6629400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A</a:t>
            </a:r>
            <a:r>
              <a:rPr lang="es-419" sz="2800" b="1" dirty="0" smtClean="0">
                <a:solidFill>
                  <a:schemeClr val="bg1"/>
                </a:solidFill>
              </a:rPr>
              <a:t>RQUITECTURA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79512" y="1132136"/>
            <a:ext cx="3384376" cy="474513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Rectángulo redondeado"/>
          <p:cNvSpPr/>
          <p:nvPr/>
        </p:nvSpPr>
        <p:spPr>
          <a:xfrm>
            <a:off x="3635896" y="1124744"/>
            <a:ext cx="2016224" cy="474513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Rectángulo redondeado"/>
          <p:cNvSpPr/>
          <p:nvPr/>
        </p:nvSpPr>
        <p:spPr>
          <a:xfrm>
            <a:off x="5724128" y="1124744"/>
            <a:ext cx="1602234" cy="474513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9 Rectángulo redondeado"/>
          <p:cNvSpPr/>
          <p:nvPr/>
        </p:nvSpPr>
        <p:spPr>
          <a:xfrm>
            <a:off x="7434262" y="1124744"/>
            <a:ext cx="1602234" cy="474513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416874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331640" y="476672"/>
            <a:ext cx="6629400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I</a:t>
            </a:r>
            <a:r>
              <a:rPr lang="es-419" sz="2800" b="1" dirty="0" smtClean="0">
                <a:solidFill>
                  <a:schemeClr val="bg1"/>
                </a:solidFill>
              </a:rPr>
              <a:t>BM BIGINSIGHT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64806"/>
            <a:ext cx="7990902" cy="5244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261" y="5949280"/>
            <a:ext cx="787420" cy="73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8 Rectángulo redondeado"/>
          <p:cNvSpPr/>
          <p:nvPr/>
        </p:nvSpPr>
        <p:spPr>
          <a:xfrm>
            <a:off x="539552" y="5409220"/>
            <a:ext cx="7990902" cy="93610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07959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4"/>
            <a:ext cx="7778427" cy="5785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331640" y="476672"/>
            <a:ext cx="6629400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I</a:t>
            </a:r>
            <a:r>
              <a:rPr lang="es-419" sz="2800" b="1" dirty="0" smtClean="0">
                <a:solidFill>
                  <a:schemeClr val="bg1"/>
                </a:solidFill>
              </a:rPr>
              <a:t>BM BIGINSIGHT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827584" y="4869160"/>
            <a:ext cx="4176464" cy="122413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1 CuadroTexto"/>
          <p:cNvSpPr txBox="1"/>
          <p:nvPr/>
        </p:nvSpPr>
        <p:spPr>
          <a:xfrm>
            <a:off x="2375869" y="6093296"/>
            <a:ext cx="1116011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b="1" dirty="0" smtClean="0"/>
              <a:t>Hadoop</a:t>
            </a:r>
            <a:endParaRPr lang="it-IT" b="1" dirty="0"/>
          </a:p>
        </p:txBody>
      </p:sp>
      <p:sp>
        <p:nvSpPr>
          <p:cNvPr id="8" name="7 Rectángulo redondeado"/>
          <p:cNvSpPr/>
          <p:nvPr/>
        </p:nvSpPr>
        <p:spPr>
          <a:xfrm>
            <a:off x="5796135" y="2204864"/>
            <a:ext cx="2737867" cy="396044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5576055" y="6165304"/>
            <a:ext cx="3028393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200" b="1" dirty="0" smtClean="0"/>
              <a:t>Security &amp; Administration &amp; Integration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03279021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331640" y="394358"/>
            <a:ext cx="6629400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h</a:t>
            </a:r>
            <a:r>
              <a:rPr lang="es-419" sz="2800" b="1" dirty="0" smtClean="0">
                <a:solidFill>
                  <a:schemeClr val="bg1"/>
                </a:solidFill>
              </a:rPr>
              <a:t>ADOOP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40968"/>
            <a:ext cx="3325230" cy="2400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420" y="945522"/>
            <a:ext cx="4981575" cy="2219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530" y="3140968"/>
            <a:ext cx="3689219" cy="2400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1885478" y="5579948"/>
            <a:ext cx="1534394" cy="30777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400" b="1" dirty="0" smtClean="0"/>
              <a:t>4500 Servidores</a:t>
            </a:r>
            <a:endParaRPr lang="it-IT" sz="14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253425" y="3193231"/>
            <a:ext cx="742511" cy="30777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419" sz="1400" b="1" dirty="0" smtClean="0"/>
              <a:t>200 PB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282866404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4"/>
            <a:ext cx="7778427" cy="5785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331640" y="476672"/>
            <a:ext cx="6629400" cy="5760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I</a:t>
            </a:r>
            <a:r>
              <a:rPr lang="es-419" sz="2800" b="1" dirty="0" smtClean="0">
                <a:solidFill>
                  <a:schemeClr val="bg1"/>
                </a:solidFill>
              </a:rPr>
              <a:t>BM BIGINSIGHT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827584" y="4077071"/>
            <a:ext cx="4176464" cy="79208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14 Rectángulo redondeado"/>
          <p:cNvSpPr/>
          <p:nvPr/>
        </p:nvSpPr>
        <p:spPr>
          <a:xfrm>
            <a:off x="4355976" y="2852936"/>
            <a:ext cx="1224136" cy="36004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17 Rectángulo redondeado"/>
          <p:cNvSpPr/>
          <p:nvPr/>
        </p:nvSpPr>
        <p:spPr>
          <a:xfrm>
            <a:off x="2699792" y="2637609"/>
            <a:ext cx="1512168" cy="57536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1 Llamada ovalada"/>
          <p:cNvSpPr/>
          <p:nvPr/>
        </p:nvSpPr>
        <p:spPr>
          <a:xfrm>
            <a:off x="4860032" y="1793984"/>
            <a:ext cx="2664296" cy="843625"/>
          </a:xfrm>
          <a:prstGeom prst="wedgeEllipseCallout">
            <a:avLst>
              <a:gd name="adj1" fmla="val -37656"/>
              <a:gd name="adj2" fmla="val 7138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419" sz="1000" dirty="0"/>
              <a:t>aprendizaje de maquina, modelos estadisticos y procesamiento lenguistico</a:t>
            </a:r>
            <a:endParaRPr lang="it-IT" sz="1000" dirty="0"/>
          </a:p>
        </p:txBody>
      </p:sp>
      <p:sp>
        <p:nvSpPr>
          <p:cNvPr id="3" name="2 Flecha derecha"/>
          <p:cNvSpPr/>
          <p:nvPr/>
        </p:nvSpPr>
        <p:spPr>
          <a:xfrm rot="4616812">
            <a:off x="4154784" y="5219654"/>
            <a:ext cx="1451988" cy="601973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419" sz="1100" b="1" dirty="0"/>
              <a:t>JDBC o ODBC </a:t>
            </a:r>
            <a:endParaRPr lang="it-IT" sz="1100" b="1" dirty="0"/>
          </a:p>
        </p:txBody>
      </p:sp>
    </p:spTree>
    <p:extLst>
      <p:ext uri="{BB962C8B-B14F-4D97-AF65-F5344CB8AC3E}">
        <p14:creationId xmlns:p14="http://schemas.microsoft.com/office/powerpoint/2010/main" val="18324456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 animBg="1"/>
      <p:bldP spid="2" grpId="0" animBg="1"/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5322</TotalTime>
  <Words>140</Words>
  <Application>Microsoft Office PowerPoint</Application>
  <PresentationFormat>Presentación en pantalla (4:3)</PresentationFormat>
  <Paragraphs>39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Boticario</vt:lpstr>
      <vt:lpstr>Big DATA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119</cp:revision>
  <dcterms:created xsi:type="dcterms:W3CDTF">2015-03-20T20:20:12Z</dcterms:created>
  <dcterms:modified xsi:type="dcterms:W3CDTF">2016-04-16T03:09:48Z</dcterms:modified>
</cp:coreProperties>
</file>